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9" r:id="rId5"/>
    <p:sldId id="258" r:id="rId6"/>
    <p:sldId id="260" r:id="rId7"/>
    <p:sldId id="275" r:id="rId8"/>
    <p:sldId id="261" r:id="rId9"/>
    <p:sldId id="265" r:id="rId10"/>
    <p:sldId id="267" r:id="rId11"/>
    <p:sldId id="270" r:id="rId12"/>
    <p:sldId id="268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31" autoAdjust="0"/>
    <p:restoredTop sz="86388" autoAdjust="0"/>
  </p:normalViewPr>
  <p:slideViewPr>
    <p:cSldViewPr>
      <p:cViewPr varScale="1">
        <p:scale>
          <a:sx n="62" d="100"/>
          <a:sy n="62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8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8FD8A-FC58-4D8B-9FAD-9A683D6B9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52093"/>
      </p:ext>
    </p:extLst>
  </p:cSld>
  <p:clrMapOvr>
    <a:masterClrMapping/>
  </p:clrMapOvr>
  <p:transition spd="slow" advTm="1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A6C3F-63AC-48DB-BF85-ACE266B86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52877"/>
      </p:ext>
    </p:extLst>
  </p:cSld>
  <p:clrMapOvr>
    <a:masterClrMapping/>
  </p:clrMapOvr>
  <p:transition spd="slow" advTm="1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204CB-F683-454A-96AF-752AACACCA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12434"/>
      </p:ext>
    </p:extLst>
  </p:cSld>
  <p:clrMapOvr>
    <a:masterClrMapping/>
  </p:clrMapOvr>
  <p:transition spd="slow"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30841-4494-4F3A-A7B8-117E958E69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07367"/>
      </p:ext>
    </p:extLst>
  </p:cSld>
  <p:clrMapOvr>
    <a:masterClrMapping/>
  </p:clrMapOvr>
  <p:transition spd="slow" advTm="1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EC8C9-781B-4BCC-98FA-0B698F906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83904"/>
      </p:ext>
    </p:extLst>
  </p:cSld>
  <p:clrMapOvr>
    <a:masterClrMapping/>
  </p:clrMapOvr>
  <p:transition spd="slow" advTm="1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9F527-6B45-4825-BA91-4003F232E3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85263"/>
      </p:ext>
    </p:extLst>
  </p:cSld>
  <p:clrMapOvr>
    <a:masterClrMapping/>
  </p:clrMapOvr>
  <p:transition spd="slow" advTm="1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2FDD7-3585-4C08-80B5-C72B0ADAE3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18482"/>
      </p:ext>
    </p:extLst>
  </p:cSld>
  <p:clrMapOvr>
    <a:masterClrMapping/>
  </p:clrMapOvr>
  <p:transition spd="slow" advTm="1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A4AF6-A34D-4B67-B58C-A9548497EB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19855"/>
      </p:ext>
    </p:extLst>
  </p:cSld>
  <p:clrMapOvr>
    <a:masterClrMapping/>
  </p:clrMapOvr>
  <p:transition spd="slow" advTm="1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F4ADB-1B5C-405C-833B-252C5F791D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06519"/>
      </p:ext>
    </p:extLst>
  </p:cSld>
  <p:clrMapOvr>
    <a:masterClrMapping/>
  </p:clrMapOvr>
  <p:transition spd="slow" advTm="1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5332E-51E4-4CA8-8EFB-AE6C00272F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99032"/>
      </p:ext>
    </p:extLst>
  </p:cSld>
  <p:clrMapOvr>
    <a:masterClrMapping/>
  </p:clrMapOvr>
  <p:transition spd="slow" advTm="1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73025-B0ED-4D01-8170-B425E1EA97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28455"/>
      </p:ext>
    </p:extLst>
  </p:cSld>
  <p:clrMapOvr>
    <a:masterClrMapping/>
  </p:clrMapOvr>
  <p:transition spd="slow" advTm="1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2DCD4ECE-369E-4221-BC40-F5E613BA38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34612" y="914400"/>
            <a:ext cx="7772400" cy="1470025"/>
          </a:xfrm>
        </p:spPr>
        <p:txBody>
          <a:bodyPr/>
          <a:lstStyle/>
          <a:p>
            <a:r>
              <a:rPr lang="en-US" dirty="0" smtClean="0"/>
              <a:t>Pentecost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hristopherjmoorewriter.files.wordpress.com/2012/05/pentecost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90800"/>
            <a:ext cx="340282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lvl="0"/>
            <a:r>
              <a:rPr lang="en-US" dirty="0" smtClean="0"/>
              <a:t>I am secure...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Romans 8:1-2 	I am free from condemnation.</a:t>
            </a:r>
          </a:p>
          <a:p>
            <a:pPr marL="0" lvl="0" indent="0">
              <a:buNone/>
            </a:pPr>
            <a:r>
              <a:rPr lang="en-US" dirty="0" smtClean="0"/>
              <a:t>Romans 8:28 	I am assured that God works for my good in all circumstances.</a:t>
            </a:r>
          </a:p>
          <a:p>
            <a:pPr marL="0" lvl="0" indent="0">
              <a:buNone/>
            </a:pPr>
            <a:r>
              <a:rPr lang="en-US" dirty="0" smtClean="0"/>
              <a:t>Romans 8:31-39 	I am free from any condemnation brought against me and I cannot be separated from the love of </a:t>
            </a:r>
          </a:p>
          <a:p>
            <a:pPr marL="0" lvl="0" indent="0">
              <a:buNone/>
            </a:pPr>
            <a:r>
              <a:rPr lang="en-US" dirty="0" smtClean="0"/>
              <a:t>God.</a:t>
            </a:r>
          </a:p>
          <a:p>
            <a:pPr marL="0" lvl="0" indent="0">
              <a:buNone/>
            </a:pPr>
            <a:r>
              <a:rPr lang="en-US" dirty="0" smtClean="0"/>
              <a:t>2 Corinthians 1:21-22 	I have been established, anointed and sealed by God.</a:t>
            </a:r>
          </a:p>
        </p:txBody>
      </p:sp>
    </p:spTree>
    <p:extLst>
      <p:ext uri="{BB962C8B-B14F-4D97-AF65-F5344CB8AC3E}">
        <p14:creationId xmlns:p14="http://schemas.microsoft.com/office/powerpoint/2010/main" val="3919271186"/>
      </p:ext>
    </p:extLst>
  </p:cSld>
  <p:clrMapOvr>
    <a:masterClrMapping/>
  </p:clrMapOvr>
  <p:transition spd="slow" advTm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9436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Colossians 3:1-4 	I am hidden with Christ in God.</a:t>
            </a:r>
          </a:p>
          <a:p>
            <a:pPr marL="0" lvl="0" indent="0">
              <a:buNone/>
            </a:pPr>
            <a:r>
              <a:rPr lang="en-US" dirty="0" smtClean="0"/>
              <a:t>Philippians 1:6 	I am confident that God will complete the good work He started in me.</a:t>
            </a:r>
          </a:p>
          <a:p>
            <a:pPr marL="0" lvl="0" indent="0">
              <a:buNone/>
            </a:pPr>
            <a:r>
              <a:rPr lang="en-US" dirty="0" smtClean="0"/>
              <a:t>Philippians 3:20 	I am a citizen of heaven.</a:t>
            </a:r>
          </a:p>
          <a:p>
            <a:pPr marL="0" lvl="0" indent="0">
              <a:buNone/>
            </a:pPr>
            <a:r>
              <a:rPr lang="en-US" dirty="0" smtClean="0"/>
              <a:t>2 Timothy 1:7 	I have not been given a spirit of fear but of power, love and a sound mind.</a:t>
            </a:r>
          </a:p>
          <a:p>
            <a:pPr marL="0" lvl="0" indent="0">
              <a:buNone/>
            </a:pPr>
            <a:r>
              <a:rPr lang="en-US" dirty="0" smtClean="0"/>
              <a:t>1 John 5:18 	I am born of God and the evil one cannot touch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29236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 am significant...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John 15:5 	I am a branch of Jesus Christ, the true vine, and a channel of His life.</a:t>
            </a:r>
          </a:p>
          <a:p>
            <a:pPr marL="0" indent="0">
              <a:buNone/>
            </a:pPr>
            <a:r>
              <a:rPr lang="en-US" dirty="0" smtClean="0"/>
              <a:t>John 15:16 	I have been chosen and appointed to bear fruit.</a:t>
            </a:r>
          </a:p>
          <a:p>
            <a:pPr marL="0" indent="0">
              <a:buNone/>
            </a:pPr>
            <a:r>
              <a:rPr lang="en-US" dirty="0" smtClean="0"/>
              <a:t>1 Corinthians 3:16 	I am God's temple.</a:t>
            </a:r>
          </a:p>
          <a:p>
            <a:pPr marL="0" indent="0">
              <a:buNone/>
            </a:pPr>
            <a:r>
              <a:rPr lang="en-US" dirty="0" smtClean="0"/>
              <a:t>2 Corinthians 5:17-21 	I am a minister of reconciliation for God.</a:t>
            </a:r>
          </a:p>
        </p:txBody>
      </p:sp>
    </p:spTree>
    <p:extLst>
      <p:ext uri="{BB962C8B-B14F-4D97-AF65-F5344CB8AC3E}">
        <p14:creationId xmlns:p14="http://schemas.microsoft.com/office/powerpoint/2010/main" val="3137647467"/>
      </p:ext>
    </p:extLst>
  </p:cSld>
  <p:clrMapOvr>
    <a:masterClrMapping/>
  </p:clrMapOvr>
  <p:transition spd="slow" advTm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257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Ephesians 2:6 	I am seated with Jesus Christ in the heavenly realm.</a:t>
            </a:r>
          </a:p>
          <a:p>
            <a:pPr marL="0" indent="0">
              <a:buNone/>
            </a:pPr>
            <a:r>
              <a:rPr lang="en-US" dirty="0" smtClean="0"/>
              <a:t>Ephesians 2:10 	I am God's workmanship.</a:t>
            </a:r>
          </a:p>
          <a:p>
            <a:pPr marL="0" indent="0">
              <a:buNone/>
            </a:pPr>
            <a:r>
              <a:rPr lang="en-US" dirty="0" smtClean="0"/>
              <a:t>Ephesians 3:12 	I may approach God with freedom and confidence.</a:t>
            </a:r>
          </a:p>
          <a:p>
            <a:pPr marL="0" indent="0">
              <a:buNone/>
            </a:pPr>
            <a:r>
              <a:rPr lang="en-US" dirty="0" smtClean="0"/>
              <a:t>Philippians 4:13 	I can do all things through Christ, who strengthens me.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&lt;http://www.ficm.org/index.php?command=textwhoamiinchrist&gt;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153522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2890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Who are you?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733982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6018" name="Picture 2" descr="A portrait of a young girl taking a self-portrait on a smart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029200" cy="668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95268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nar·cis·sism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026529"/>
              </p:ext>
            </p:extLst>
          </p:nvPr>
        </p:nvGraphicFramePr>
        <p:xfrm>
          <a:off x="457200" y="1676400"/>
          <a:ext cx="8229600" cy="3664086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773571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</a:rPr>
                        <a:t>Noun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0515">
                <a:tc>
                  <a:txBody>
                    <a:bodyPr/>
                    <a:lstStyle/>
                    <a:p>
                      <a:pPr>
                        <a:buFont typeface="+mj-lt"/>
                        <a:buAutoNum type="arabicPeriod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Excessive 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  <a:effectLst/>
                        </a:rPr>
                        <a:t>interest 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in oneself and one's physical appearance.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effectLst/>
                        </a:rPr>
                        <a:t>Extreme selfishness, with a grandiose view of one's own talents and a craving for admiration.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0478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"When they're little it seems cute to tell them they're special or a princess or a rock star or whatever their T-shirt says. When they're 14 it's no longer cute.“ All that self-esteem leads them to be disappointed when the world refuses to affirm how great they know they are.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http://www.time.com/time/subscriber/article/0,33009,2143001-2,00.html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786148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It’s not about you.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721818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Who are you?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081761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 in Christ?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	I am accepted...</a:t>
            </a:r>
          </a:p>
          <a:p>
            <a:pPr marL="0" indent="0">
              <a:buNone/>
            </a:pPr>
            <a:r>
              <a:rPr lang="en-US" dirty="0" smtClean="0"/>
              <a:t>John 1:12 	I am God's child.</a:t>
            </a:r>
          </a:p>
          <a:p>
            <a:pPr marL="0" indent="0">
              <a:buNone/>
            </a:pPr>
            <a:r>
              <a:rPr lang="en-US" dirty="0" smtClean="0"/>
              <a:t>John 15:15 	As a disciple, I am a friend of Jesus Christ.</a:t>
            </a:r>
          </a:p>
          <a:p>
            <a:pPr marL="0" indent="0">
              <a:buNone/>
            </a:pPr>
            <a:r>
              <a:rPr lang="en-US" dirty="0" smtClean="0"/>
              <a:t>Romans 5:1 	I have been justified.</a:t>
            </a:r>
          </a:p>
          <a:p>
            <a:pPr marL="0" indent="0">
              <a:buNone/>
            </a:pPr>
            <a:r>
              <a:rPr lang="en-US" dirty="0" smtClean="0"/>
              <a:t>1 Corinthians 6:17 	I am united with the Lord, and I am one with Him in spirit.</a:t>
            </a:r>
          </a:p>
          <a:p>
            <a:pPr marL="0" indent="0">
              <a:buNone/>
            </a:pPr>
            <a:r>
              <a:rPr lang="en-US" dirty="0" smtClean="0"/>
              <a:t>1 Corinthians 6:19-20 	I have been bought with a price and I belong to God.</a:t>
            </a:r>
          </a:p>
        </p:txBody>
      </p:sp>
    </p:spTree>
    <p:extLst>
      <p:ext uri="{BB962C8B-B14F-4D97-AF65-F5344CB8AC3E}">
        <p14:creationId xmlns:p14="http://schemas.microsoft.com/office/powerpoint/2010/main" val="54223388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1 Corinthians 12:27 	I am a member of Christ's body.</a:t>
            </a:r>
          </a:p>
          <a:p>
            <a:pPr marL="0" lvl="0" indent="0">
              <a:buNone/>
            </a:pPr>
            <a:r>
              <a:rPr lang="en-US" dirty="0" smtClean="0"/>
              <a:t>Ephesians 1:3-8 	I have been chosen by God and adopted as His child.</a:t>
            </a:r>
          </a:p>
          <a:p>
            <a:pPr marL="0" indent="0">
              <a:buNone/>
            </a:pPr>
            <a:r>
              <a:rPr lang="en-US" dirty="0" smtClean="0"/>
              <a:t>Colossians 1:13-14 	I have been redeemed and forgiven of all my sins.</a:t>
            </a:r>
          </a:p>
          <a:p>
            <a:pPr marL="0" indent="0">
              <a:buNone/>
            </a:pPr>
            <a:r>
              <a:rPr lang="en-US" dirty="0" smtClean="0"/>
              <a:t>Colossians 2:9-10 	I am complete in Christ.</a:t>
            </a:r>
          </a:p>
          <a:p>
            <a:pPr marL="0" indent="0">
              <a:buNone/>
            </a:pPr>
            <a:r>
              <a:rPr lang="en-US" dirty="0" smtClean="0"/>
              <a:t>Hebrews 4:14-16 	I have direct access to the throne of grace through Jesus Christ.</a:t>
            </a:r>
          </a:p>
        </p:txBody>
      </p:sp>
    </p:spTree>
    <p:extLst>
      <p:ext uri="{BB962C8B-B14F-4D97-AF65-F5344CB8AC3E}">
        <p14:creationId xmlns:p14="http://schemas.microsoft.com/office/powerpoint/2010/main" val="442446002"/>
      </p:ext>
    </p:extLst>
  </p:cSld>
  <p:clrMapOvr>
    <a:masterClrMapping/>
  </p:clrMapOvr>
  <p:transition spd="slow" advTm="10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125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Pentecost</vt:lpstr>
      <vt:lpstr>PowerPoint Presentation</vt:lpstr>
      <vt:lpstr>PowerPoint Presentation</vt:lpstr>
      <vt:lpstr>nar·cis·sism</vt:lpstr>
      <vt:lpstr>PowerPoint Presentation</vt:lpstr>
      <vt:lpstr>PowerPoint Presentation</vt:lpstr>
      <vt:lpstr>PowerPoint Presentation</vt:lpstr>
      <vt:lpstr>Who Am I in Christ?</vt:lpstr>
      <vt:lpstr>PowerPoint Presentation</vt:lpstr>
      <vt:lpstr>I am secure...</vt:lpstr>
      <vt:lpstr>PowerPoint Presentation</vt:lpstr>
      <vt:lpstr>I am significant...</vt:lpstr>
      <vt:lpstr>PowerPoint Presentation</vt:lpstr>
      <vt:lpstr>PowerPoint Presentation</vt:lpstr>
    </vt:vector>
  </TitlesOfParts>
  <Company>nmcs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You?</dc:title>
  <dc:creator>hdewey</dc:creator>
  <cp:lastModifiedBy>Andrew Busch</cp:lastModifiedBy>
  <cp:revision>16</cp:revision>
  <dcterms:created xsi:type="dcterms:W3CDTF">2010-09-23T17:46:30Z</dcterms:created>
  <dcterms:modified xsi:type="dcterms:W3CDTF">2013-05-14T16:20:33Z</dcterms:modified>
</cp:coreProperties>
</file>