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3" r:id="rId5"/>
    <p:sldId id="262" r:id="rId6"/>
    <p:sldId id="264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0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E3B3-21AF-4E0A-AFFC-F219DFAEB3C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9C48-EE83-4AC6-9BC9-9F313C1D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8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Cup Stacking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3" y="-5262881"/>
            <a:ext cx="10079567" cy="134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how many cups you would need to stack to reach my height.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 how many cups would you need to stack to reach my height?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97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-1068083"/>
            <a:ext cx="10567825" cy="7926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4240" y="281355"/>
            <a:ext cx="853440" cy="107721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chemeClr val="accent4"/>
                </a:solidFill>
                <a:latin typeface="AmericanTypewriter-Bold"/>
              </a:rPr>
              <a:t>9.1</a:t>
            </a:r>
          </a:p>
          <a:p>
            <a:r>
              <a:rPr lang="en-US" sz="3200" b="1" i="0" u="none" strike="noStrike" baseline="0" dirty="0" smtClean="0">
                <a:solidFill>
                  <a:schemeClr val="accent4"/>
                </a:solidFill>
                <a:latin typeface="AmericanTypewriter-Bold"/>
              </a:rPr>
              <a:t>cm</a:t>
            </a:r>
            <a:endParaRPr lang="en-US" sz="3200" dirty="0">
              <a:solidFill>
                <a:schemeClr val="accent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13600" y="650240"/>
            <a:ext cx="2519680" cy="6096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" y="-1027451"/>
            <a:ext cx="11257281" cy="84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2" y="-1022281"/>
            <a:ext cx="11441453" cy="8581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8867" y="4696470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chemeClr val="accent4"/>
                </a:solidFill>
                <a:latin typeface="AmericanTypewriter-Bold"/>
              </a:rPr>
              <a:t>1.3 cm</a:t>
            </a:r>
            <a:endParaRPr lang="en-US" sz="3600" dirty="0">
              <a:solidFill>
                <a:schemeClr val="accent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42560" y="4470400"/>
            <a:ext cx="0" cy="1178560"/>
          </a:xfrm>
          <a:prstGeom prst="straightConnector1">
            <a:avLst/>
          </a:prstGeom>
          <a:ln w="762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34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AmericanTypewriter-Bold</vt:lpstr>
      <vt:lpstr>Arial</vt:lpstr>
      <vt:lpstr>Calibri</vt:lpstr>
      <vt:lpstr>Calibri Light</vt:lpstr>
      <vt:lpstr>Office Theme</vt:lpstr>
      <vt:lpstr>Cup Stacking</vt:lpstr>
      <vt:lpstr>PowerPoint Presentation</vt:lpstr>
      <vt:lpstr>PowerPoint Presentation</vt:lpstr>
      <vt:lpstr>Estimate how many cups you would need to stack to reach my height.</vt:lpstr>
      <vt:lpstr>Exactly how many cups would you need to stack to reach my height?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 Stacking</dc:title>
  <dc:creator>Andrew Busch</dc:creator>
  <cp:lastModifiedBy>Andrew Busch</cp:lastModifiedBy>
  <cp:revision>10</cp:revision>
  <dcterms:created xsi:type="dcterms:W3CDTF">2015-08-24T20:25:20Z</dcterms:created>
  <dcterms:modified xsi:type="dcterms:W3CDTF">2015-08-24T20:51:39Z</dcterms:modified>
</cp:coreProperties>
</file>