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8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7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3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3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3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5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2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3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0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58AE7CD-F5E4-40D3-B946-665696AE86D5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B71020D-F67D-498E-9EE5-CB7BC5C51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9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Cost of Appliances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6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busch\Dropbox\Algebra 1-UCSMP\5.4 Lifetime Cost of Appliance\5 Washing Machine\Act 1\GE 3.9 pric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8867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busch\Dropbox\Algebra 1-UCSMP\5.4 Lifetime Cost of Appliance\5 Washing Machine\Act 1\Kenmore 3.4 pr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95325"/>
            <a:ext cx="75819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3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6629400" cy="4131364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514600"/>
            <a:ext cx="6400800" cy="4430704"/>
          </a:xfrm>
        </p:spPr>
      </p:pic>
    </p:spTree>
    <p:extLst>
      <p:ext uri="{BB962C8B-B14F-4D97-AF65-F5344CB8AC3E}">
        <p14:creationId xmlns:p14="http://schemas.microsoft.com/office/powerpoint/2010/main" val="16682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 $600	         Kenmore $400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7181"/>
            <a:ext cx="4038600" cy="44520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90149"/>
            <a:ext cx="4038600" cy="4346065"/>
          </a:xfrm>
        </p:spPr>
      </p:pic>
    </p:spTree>
    <p:extLst>
      <p:ext uri="{BB962C8B-B14F-4D97-AF65-F5344CB8AC3E}">
        <p14:creationId xmlns:p14="http://schemas.microsoft.com/office/powerpoint/2010/main" val="17247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on 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Black</Template>
  <TotalTime>50</TotalTime>
  <Words>6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White on Black</vt:lpstr>
      <vt:lpstr>Cost of Appliances</vt:lpstr>
      <vt:lpstr>PowerPoint Presentation</vt:lpstr>
      <vt:lpstr>PowerPoint Presentation</vt:lpstr>
      <vt:lpstr>PowerPoint Presentation</vt:lpstr>
      <vt:lpstr>GE $600          Kenmore $400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Appliances</dc:title>
  <dc:creator>Andrew Busch</dc:creator>
  <cp:lastModifiedBy>Andrew Busch</cp:lastModifiedBy>
  <cp:revision>3</cp:revision>
  <dcterms:created xsi:type="dcterms:W3CDTF">2013-11-18T13:09:25Z</dcterms:created>
  <dcterms:modified xsi:type="dcterms:W3CDTF">2013-11-18T13:59:34Z</dcterms:modified>
</cp:coreProperties>
</file>